
<file path=[Content_Types].xml><?xml version="1.0" encoding="utf-8"?>
<Types xmlns="http://schemas.openxmlformats.org/package/2006/content-types">
  <Default Extension="gif&amp;ehk=WkZ8Fi2nrbB0PNIoF6nfRw&amp;r=0&amp;pid=OfficeInsert" ContentType="image/gif"/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385" r:id="rId5"/>
    <p:sldId id="1404" r:id="rId6"/>
    <p:sldId id="1405" r:id="rId7"/>
    <p:sldId id="1406" r:id="rId8"/>
    <p:sldId id="1407" r:id="rId9"/>
    <p:sldId id="1408" r:id="rId10"/>
    <p:sldId id="1410" r:id="rId11"/>
    <p:sldId id="1411" r:id="rId12"/>
    <p:sldId id="1416" r:id="rId13"/>
    <p:sldId id="1413" r:id="rId14"/>
    <p:sldId id="1414" r:id="rId15"/>
    <p:sldId id="1415" r:id="rId16"/>
    <p:sldId id="1401" r:id="rId17"/>
    <p:sldId id="1402" r:id="rId18"/>
    <p:sldId id="1419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04"/>
            <p14:sldId id="1405"/>
            <p14:sldId id="1406"/>
            <p14:sldId id="1407"/>
            <p14:sldId id="1408"/>
            <p14:sldId id="1410"/>
            <p14:sldId id="1411"/>
            <p14:sldId id="1416"/>
            <p14:sldId id="1413"/>
            <p14:sldId id="1414"/>
            <p14:sldId id="1415"/>
            <p14:sldId id="1401"/>
            <p14:sldId id="1402"/>
            <p14:sldId id="1419"/>
          </p14:sldIdLst>
        </p14:section>
        <p14:section name="Sympraxis brand guidelines" id="{CA063C25-75BB-47E0-BB19-EB8870848F5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F81"/>
    <a:srgbClr val="A3A437"/>
    <a:srgbClr val="000000"/>
    <a:srgbClr val="FFFFFF"/>
    <a:srgbClr val="525252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77820" autoAdjust="0"/>
  </p:normalViewPr>
  <p:slideViewPr>
    <p:cSldViewPr>
      <p:cViewPr varScale="1">
        <p:scale>
          <a:sx n="97" d="100"/>
          <a:sy n="97" d="100"/>
        </p:scale>
        <p:origin x="174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8/24/19 7:40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80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8/27/19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2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70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2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8/24/19 7:40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2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862" lvl="1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8/25/19 7:45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6108602D-D426-4C00-B215-BFA18C076426}" type="datetime8">
              <a:rPr lang="en-US" smtClean="0"/>
              <a:t>8/25/19 7:44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1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8/27/19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2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8/24/19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ifabricicons.azurewebsites.net/" TargetMode="External"/><Relationship Id="rId3" Type="http://schemas.openxmlformats.org/officeDocument/2006/relationships/hyperlink" Target="https://docs.microsoft.com/en-us/sharepoint/dev/spfx/web-parts/get-started/using-web-part-as-ms-teams-tab" TargetMode="External"/><Relationship Id="rId7" Type="http://schemas.openxmlformats.org/officeDocument/2006/relationships/hyperlink" Target="https://docs.microsoft.com/en-us/graph/api/overview?view=graph-rest-1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javascript/api/@microsoft/teams-js/?view=msteams-client-js-latest" TargetMode="External"/><Relationship Id="rId5" Type="http://schemas.openxmlformats.org/officeDocument/2006/relationships/hyperlink" Target="https://github.com/OfficeDev/generator-teams" TargetMode="External"/><Relationship Id="rId4" Type="http://schemas.openxmlformats.org/officeDocument/2006/relationships/hyperlink" Target="https://pnp.github.io/generator-spfx/" TargetMode="External"/><Relationship Id="rId9" Type="http://schemas.openxmlformats.org/officeDocument/2006/relationships/hyperlink" Target="https://github.com/dcashpeterson/Public-Samp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&amp;ehk=QYMcx8J9y5dmWD"/><Relationship Id="rId3" Type="http://schemas.openxmlformats.org/officeDocument/2006/relationships/image" Target="../media/image10.jpg"/><Relationship Id="rId7" Type="http://schemas.openxmlformats.org/officeDocument/2006/relationships/hyperlink" Target="https://github.com/dcashpeterson/Public-Sample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twitter.com/spdcp" TargetMode="External"/><Relationship Id="rId11" Type="http://schemas.openxmlformats.org/officeDocument/2006/relationships/image" Target="../media/image14.gif&amp;ehk=WkZ8Fi2nrbB0PNIoF6nfRw&amp;r=0&amp;pid=OfficeInsert"/><Relationship Id="rId5" Type="http://schemas.openxmlformats.org/officeDocument/2006/relationships/hyperlink" Target="https://www.linkedin.com/in/derek-cash-peterson-6320752?lipi=urn%3Ali%3Apage%3Ad_flagship3_profile_view_base_contact_details%3BbjPReFGFStikTXrAFKp%2FMw%3D%3D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spdcp.com/" TargetMode="External"/><Relationship Id="rId9" Type="http://schemas.openxmlformats.org/officeDocument/2006/relationships/image" Target="../media/image12.PNG&amp;ehk=tDIhrwXsen1MRUmeSs3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 b="1" dirty="0"/>
              <a:t>Creating Custom Applications in Teams Using </a:t>
            </a:r>
            <a:r>
              <a:rPr lang="en-US" sz="4800" b="1" dirty="0" err="1"/>
              <a:t>SPFx</a:t>
            </a:r>
            <a:endParaRPr lang="en-US" sz="4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/>
          <a:lstStyle/>
          <a:p>
            <a:r>
              <a:rPr lang="en-US" dirty="0"/>
              <a:t>Derek Cash-Peterson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28827"/>
            <a:ext cx="12435840" cy="79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628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Surfacing SharePoint Data in SharePoint</a:t>
            </a:r>
          </a:p>
        </p:txBody>
      </p:sp>
    </p:spTree>
    <p:extLst>
      <p:ext uri="{BB962C8B-B14F-4D97-AF65-F5344CB8AC3E}">
        <p14:creationId xmlns:p14="http://schemas.microsoft.com/office/powerpoint/2010/main" val="36552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Recap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74638" y="1212850"/>
            <a:ext cx="11887200" cy="45520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Created a </a:t>
            </a:r>
            <a:r>
              <a:rPr lang="en-US" dirty="0" err="1">
                <a:latin typeface="+mj-lt"/>
              </a:rPr>
              <a:t>WebPart</a:t>
            </a:r>
            <a:r>
              <a:rPr lang="en-US" dirty="0">
                <a:latin typeface="+mj-lt"/>
              </a:rPr>
              <a:t> displayed it in SharePoint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Made that </a:t>
            </a:r>
            <a:r>
              <a:rPr lang="en-US" dirty="0" err="1">
                <a:latin typeface="+mj-lt"/>
              </a:rPr>
              <a:t>WebPart</a:t>
            </a:r>
            <a:r>
              <a:rPr lang="en-US" dirty="0">
                <a:latin typeface="+mj-lt"/>
              </a:rPr>
              <a:t> Teams Aware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Deployed and Debugged the web part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Retrieved Data from SharePoint and surfaced it in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Interacted with data from SharePoint in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Created a new Channel using Graph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Reviewed Styling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56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20335820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67514"/>
          </a:xfrm>
        </p:spPr>
        <p:txBody>
          <a:bodyPr/>
          <a:lstStyle/>
          <a:p>
            <a:pPr indent="-457200"/>
            <a:r>
              <a:rPr lang="en-US" sz="2800" dirty="0">
                <a:solidFill>
                  <a:srgbClr val="A3A437"/>
                </a:solidFill>
              </a:rPr>
              <a:t>MSFT Teams Tutorial </a:t>
            </a:r>
            <a:r>
              <a:rPr lang="en-US" sz="2800" dirty="0"/>
              <a:t>– </a:t>
            </a:r>
            <a:r>
              <a:rPr lang="en-US" sz="2800" dirty="0">
                <a:hlinkClick r:id="rId3"/>
              </a:rPr>
              <a:t>https://docs.microsoft.com/en-us/sharepoint/dev/spfx/web-parts/get-started/using-web-part-as-ms-teams-tab</a:t>
            </a:r>
            <a:endParaRPr lang="en-US" sz="2800" dirty="0">
              <a:solidFill>
                <a:srgbClr val="A3A437"/>
              </a:solidFill>
            </a:endParaRPr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PnP SPFX Generator </a:t>
            </a:r>
            <a:r>
              <a:rPr lang="en-US" sz="2800" dirty="0"/>
              <a:t>– </a:t>
            </a:r>
            <a:r>
              <a:rPr lang="en-US" sz="2800" dirty="0">
                <a:hlinkClick r:id="rId4"/>
              </a:rPr>
              <a:t>https://pnp.github.io/generator-spfx/</a:t>
            </a:r>
            <a:endParaRPr lang="en-US" sz="2800" dirty="0"/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Teams Generator </a:t>
            </a:r>
            <a:r>
              <a:rPr lang="en-US" sz="2800" dirty="0"/>
              <a:t>– </a:t>
            </a:r>
            <a:r>
              <a:rPr lang="en-US" sz="2800" dirty="0">
                <a:hlinkClick r:id="rId5"/>
              </a:rPr>
              <a:t>https://github.com/OfficeDev/generator-teams</a:t>
            </a:r>
            <a:endParaRPr lang="en-US" sz="2800" dirty="0"/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Teams SDK - </a:t>
            </a:r>
            <a:r>
              <a:rPr lang="en-US" sz="2800" dirty="0">
                <a:hlinkClick r:id="rId6"/>
              </a:rPr>
              <a:t>https://docs.microsoft.com/en-us/javascript/api/@microsoft/teams-js/?view=msteams-client-js-latest</a:t>
            </a:r>
            <a:endParaRPr lang="en-US" sz="2800" dirty="0">
              <a:solidFill>
                <a:srgbClr val="A3A437"/>
              </a:solidFill>
            </a:endParaRPr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Graph API </a:t>
            </a:r>
            <a:r>
              <a:rPr lang="en-US" sz="2800" dirty="0"/>
              <a:t>– </a:t>
            </a:r>
            <a:r>
              <a:rPr lang="en-US" sz="2800" dirty="0">
                <a:hlinkClick r:id="rId7"/>
              </a:rPr>
              <a:t>https://docs.microsoft.com/en-us/graph/api/overview?view=graph-rest-1.0</a:t>
            </a:r>
            <a:endParaRPr lang="en-US" sz="2800" dirty="0"/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UI Fabric Icons </a:t>
            </a:r>
            <a:r>
              <a:rPr lang="en-US" sz="2800" dirty="0"/>
              <a:t>– </a:t>
            </a:r>
            <a:r>
              <a:rPr lang="en-US" sz="2800" dirty="0">
                <a:hlinkClick r:id="rId8"/>
              </a:rPr>
              <a:t>https://uifabricicons.azurewebsites.net/</a:t>
            </a:r>
            <a:endParaRPr lang="en-US" sz="2800" dirty="0"/>
          </a:p>
          <a:p>
            <a:pPr indent="-457200"/>
            <a:r>
              <a:rPr lang="en-US" sz="2800" dirty="0">
                <a:solidFill>
                  <a:srgbClr val="A3A437"/>
                </a:solidFill>
              </a:rPr>
              <a:t>The Code - </a:t>
            </a:r>
            <a:r>
              <a:rPr lang="en-US" sz="2800" dirty="0">
                <a:hlinkClick r:id="rId9"/>
              </a:rPr>
              <a:t>https://github.com/dcashpeterson/Public-Samples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 dirty="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47037" y="2694708"/>
            <a:ext cx="2719032" cy="271903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1" y="1370920"/>
            <a:ext cx="2914385" cy="64116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84237" y="830262"/>
            <a:ext cx="6644959" cy="5257800"/>
            <a:chOff x="1097277" y="1287462"/>
            <a:chExt cx="6644959" cy="5334000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1097277" y="1287462"/>
              <a:ext cx="6644959" cy="5334000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2F8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Derek Cash-Peterson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A3A43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Principal Architect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Professional developer since 1999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Working with SharePoint since 2006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6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kumimoji="0" lang="nl-NL" sz="2000" b="0" i="0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hlinkClick r:id="rId4"/>
                </a:rPr>
                <a:t>https://</a:t>
              </a:r>
              <a:r>
                <a:rPr lang="nl-NL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4"/>
                </a:rPr>
                <a:t>spdcp.com</a:t>
              </a:r>
              <a:endParaRPr kumimoji="0" lang="nl-NL" sz="2000" b="0" i="0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lvl="0"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lang="en-US" u="sng" dirty="0">
                  <a:hlinkClick r:id="rId5"/>
                </a:rPr>
                <a:t>linkedin.com/in/derek-cash-peterson-6320752 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​  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6"/>
                </a:rPr>
                <a:t>@spdcp</a:t>
              </a:r>
              <a:endPara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lvl="0"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</a:rPr>
                <a:t>       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7"/>
                </a:rPr>
                <a:t>https://</a:t>
              </a:r>
              <a:r>
                <a:rPr lang="en-US" dirty="0" err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7"/>
                </a:rPr>
                <a:t>github.com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7"/>
                </a:rPr>
                <a:t>/</a:t>
              </a:r>
              <a:r>
                <a:rPr lang="en-US" dirty="0" err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7"/>
                </a:rPr>
                <a:t>dcashpeterson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7"/>
                </a:rPr>
                <a:t>/Public-Samples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9037" y="4809780"/>
              <a:ext cx="342900" cy="342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9037" y="5334401"/>
              <a:ext cx="347472" cy="2821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9037" y="4264077"/>
              <a:ext cx="347472" cy="3474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609C54-0CEC-944C-92EB-F86AD7E30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997" y="5283390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61038" y="296863"/>
            <a:ext cx="6218237" cy="4936736"/>
          </a:xfrm>
          <a:prstGeom prst="rect">
            <a:avLst/>
          </a:prstGeom>
          <a:noFill/>
        </p:spPr>
        <p:txBody>
          <a:bodyPr wrap="square" lIns="365760" tIns="146304" rIns="182880" bIns="146304" rtlCol="0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What is teams development and why would we want to do it?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Create SPFX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WebPart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Teamify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your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WebPart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Debugging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Interacting with SharePoint Data</a:t>
            </a:r>
          </a:p>
          <a:p>
            <a:pPr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518729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436475" cy="8796216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What is Teams Development?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Ability to add functionality to Teams to meet your business needs. </a:t>
            </a:r>
          </a:p>
          <a:p>
            <a:r>
              <a:rPr lang="en-US" sz="3600" dirty="0">
                <a:solidFill>
                  <a:schemeClr val="bg1"/>
                </a:solidFill>
              </a:rPr>
              <a:t>Bots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Connectors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Messaging Extensions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Activity Feed Integrations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Tabs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3965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" y="0"/>
            <a:ext cx="12435840" cy="829056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82296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rPr>
              <a:t>Why would you want to do this?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Make things easy for your end users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Centralize all your information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one code base that works in SP and Teams</a:t>
            </a:r>
          </a:p>
          <a:p>
            <a:r>
              <a:rPr lang="en-US" sz="3600" dirty="0">
                <a:solidFill>
                  <a:schemeClr val="bg1"/>
                </a:solidFill>
              </a:rPr>
              <a:t>Manage all apps in one place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Single Sign-On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Look like a rock star!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128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Good News!!!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74638" y="1212850"/>
            <a:ext cx="11887200" cy="536454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If you know how to create Web Parts in SPFX you are 80% of the way there!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If you know how to use the Graph API you are 90% of the way there!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If you don’t know either that’s ok. There are some tutorials from Microsoft to help you get there fast.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6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How Does it Work?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74638" y="1212850"/>
            <a:ext cx="11887200" cy="28761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Many different ways to get started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@</a:t>
            </a:r>
            <a:r>
              <a:rPr lang="en-US" dirty="0" err="1">
                <a:latin typeface="+mj-lt"/>
              </a:rPr>
              <a:t>microsoft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sharepoint</a:t>
            </a: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@</a:t>
            </a:r>
            <a:r>
              <a:rPr lang="en-US" dirty="0" err="1">
                <a:latin typeface="+mj-lt"/>
              </a:rPr>
              <a:t>pnp</a:t>
            </a:r>
            <a:r>
              <a:rPr lang="en-US" dirty="0">
                <a:latin typeface="+mj-lt"/>
              </a:rPr>
              <a:t>/generator-</a:t>
            </a:r>
            <a:r>
              <a:rPr lang="en-US" dirty="0" err="1">
                <a:latin typeface="+mj-lt"/>
              </a:rPr>
              <a:t>spfx</a:t>
            </a: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generator-teams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9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WebPart</a:t>
            </a:r>
            <a:r>
              <a:rPr lang="en-US" dirty="0"/>
              <a:t> for SPFX</a:t>
            </a:r>
          </a:p>
        </p:txBody>
      </p:sp>
    </p:spTree>
    <p:extLst>
      <p:ext uri="{BB962C8B-B14F-4D97-AF65-F5344CB8AC3E}">
        <p14:creationId xmlns:p14="http://schemas.microsoft.com/office/powerpoint/2010/main" val="25876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Debug your Teams App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74638" y="1212850"/>
            <a:ext cx="11887200" cy="445044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Mainly through your favorite browser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Gulp serve –</a:t>
            </a:r>
            <a:r>
              <a:rPr lang="en-US" dirty="0" err="1">
                <a:latin typeface="+mj-lt"/>
              </a:rPr>
              <a:t>nobrowser</a:t>
            </a: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Open a SharePoint site in debug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Navigate to teams in the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Reload the page – debug context should hold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Note: There are some differences in the thick client so make sure you review both. Mainly styling differences</a:t>
            </a:r>
          </a:p>
        </p:txBody>
      </p:sp>
    </p:spTree>
    <p:extLst>
      <p:ext uri="{BB962C8B-B14F-4D97-AF65-F5344CB8AC3E}">
        <p14:creationId xmlns:p14="http://schemas.microsoft.com/office/powerpoint/2010/main" val="35337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37F05D2E889C47B081B5D3D0942F4B" ma:contentTypeVersion="7" ma:contentTypeDescription="Create a new document." ma:contentTypeScope="" ma:versionID="be0a52332b68570859735266415ee113">
  <xsd:schema xmlns:xsd="http://www.w3.org/2001/XMLSchema" xmlns:xs="http://www.w3.org/2001/XMLSchema" xmlns:p="http://schemas.microsoft.com/office/2006/metadata/properties" xmlns:ns2="5a5b9267-af7c-4f83-a29f-074b6059c8d9" xmlns:ns3="c3c6ee6a-26dc-4c23-b79a-ebb4e40e8e01" targetNamespace="http://schemas.microsoft.com/office/2006/metadata/properties" ma:root="true" ma:fieldsID="933fe4373ca6dd16b04d44ce56f83eb0" ns2:_="" ns3:_="">
    <xsd:import namespace="5a5b9267-af7c-4f83-a29f-074b6059c8d9"/>
    <xsd:import namespace="c3c6ee6a-26dc-4c23-b79a-ebb4e40e8e0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5b9267-af7c-4f83-a29f-074b6059c8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c6ee6a-26dc-4c23-b79a-ebb4e40e8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5b9267-af7c-4f83-a29f-074b6059c8d9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0B694A-21B0-463E-9FFC-3A5FB927AA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5b9267-af7c-4f83-a29f-074b6059c8d9"/>
    <ds:schemaRef ds:uri="c3c6ee6a-26dc-4c23-b79a-ebb4e40e8e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5a5b9267-af7c-4f83-a29f-074b6059c8d9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c3c6ee6a-26dc-4c23-b79a-ebb4e40e8e0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35329</TotalTime>
  <Words>761</Words>
  <Application>Microsoft Macintosh PowerPoint</Application>
  <PresentationFormat>Custom</PresentationFormat>
  <Paragraphs>105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Wingdings</vt:lpstr>
      <vt:lpstr>WHITE TEMPLATE</vt:lpstr>
      <vt:lpstr>Creating Custom Applications in Teams Using SPFx</vt:lpstr>
      <vt:lpstr>PowerPoint Presentation</vt:lpstr>
      <vt:lpstr>Agenda</vt:lpstr>
      <vt:lpstr>PowerPoint Presentation</vt:lpstr>
      <vt:lpstr>PowerPoint Presentation</vt:lpstr>
      <vt:lpstr>Good News!!!</vt:lpstr>
      <vt:lpstr>How Does it Work?</vt:lpstr>
      <vt:lpstr>Let’s Get Started</vt:lpstr>
      <vt:lpstr>Debug your Teams App</vt:lpstr>
      <vt:lpstr>PowerPoint Presentation</vt:lpstr>
      <vt:lpstr>Let’s Get Real</vt:lpstr>
      <vt:lpstr>Recap</vt:lpstr>
      <vt:lpstr>Time for Q&amp;A…</vt:lpstr>
      <vt:lpstr>Resources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Derek Cash-Peterson</cp:lastModifiedBy>
  <cp:revision>2</cp:revision>
  <dcterms:created xsi:type="dcterms:W3CDTF">2019-07-13T16:55:23Z</dcterms:created>
  <dcterms:modified xsi:type="dcterms:W3CDTF">2019-08-27T15:34:22Z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0x010100C137F05D2E889C47B081B5D3D0942F4B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